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5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2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EFC81-5963-4372-9250-0BB8C72834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78C89-D5A7-4A1D-BBDC-4E5CB25149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72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0095" cy="685800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716915" y="2449195"/>
            <a:ext cx="5986780" cy="16211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3250" y="2037715"/>
            <a:ext cx="7940675" cy="5129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共识机制</a:t>
            </a:r>
            <a:endParaRPr lang="zh-CN" altLang="en-US" sz="6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4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</a:t>
            </a:r>
            <a:r>
              <a:rPr lang="zh-CN" altLang="en-US" sz="4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拜占庭将军问题</a:t>
            </a:r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355600" y="386715"/>
            <a:ext cx="3484245" cy="5994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" y="0"/>
            <a:ext cx="1218971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" y="0"/>
            <a:ext cx="121868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4"/>
            <a:ext cx="12192000" cy="685579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"/>
            <a:ext cx="12192000" cy="685670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" y="0"/>
            <a:ext cx="1219057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8"/>
            <a:ext cx="12192000" cy="685568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"/>
            <a:ext cx="12192000" cy="685681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" y="0"/>
            <a:ext cx="1218817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" y="0"/>
            <a:ext cx="1218990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936.jpg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35" y="0"/>
            <a:ext cx="12191365" cy="6858635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3259455" y="5500370"/>
            <a:ext cx="2837180" cy="6000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6"/>
            <a:ext cx="12192000" cy="68550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" y="0"/>
            <a:ext cx="1218977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" y="0"/>
            <a:ext cx="1218378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" y="0"/>
            <a:ext cx="1218819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9"/>
            <a:ext cx="12192000" cy="68545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" y="0"/>
            <a:ext cx="12187410" cy="6858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2M5MTEwMDYzM2Q2ZGRjY2FjNjMzZThkYzI4MDQyMjk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WPS 演示</Application>
  <PresentationFormat>宽屏</PresentationFormat>
  <Paragraphs>3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 bo</dc:creator>
  <cp:lastModifiedBy>世界之大</cp:lastModifiedBy>
  <cp:revision>4</cp:revision>
  <dcterms:created xsi:type="dcterms:W3CDTF">2024-05-08T13:44:00Z</dcterms:created>
  <dcterms:modified xsi:type="dcterms:W3CDTF">2024-05-08T14:22:40Z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2848280E4FE04FC798A44EFFC39A6E95_12</vt:lpwstr>
  </property>
  <property fmtid="{D5CDD505-2E9C-101B-9397-08002B2CF9AE}" pid="3" name="KSOProductBuildVer">
    <vt:lpwstr>2052-12.1.0.16729</vt:lpwstr>
  </property>
</Properties>
</file>

<file path=docProps/thumbnail.jpeg>
</file>